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0" r:id="rId4"/>
    <p:sldId id="257" r:id="rId5"/>
    <p:sldId id="261" r:id="rId6"/>
    <p:sldId id="258" r:id="rId7"/>
    <p:sldId id="262" r:id="rId8"/>
    <p:sldId id="259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2D1B-EB78-4104-9A75-DB2618311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25015-C7DB-4CE5-ADA4-0A746BDD2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EF251-3E65-4D1E-A9A6-362C579F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8070-B576-44CB-936C-81728693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29F5A-9EF7-4509-B80D-2741282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6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630-80EB-4114-8712-1AD5DC4A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2D4E2-BF66-49A4-94B4-1314B1D72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779BE-2C8A-4562-BBA8-3B4EAC32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DC137-CC5D-4AFA-BC15-A77BA897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C848C-BB08-4C99-AB77-F13BED3F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4731D1-D672-4D22-BE0E-2BE3139D8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B3701-553D-4F8D-AFA4-CE7F6BB7C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F68E1-B815-418C-956B-A46B171B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7166D-9807-4A72-8DB3-B56E1721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D2AAA-5FF9-4436-9272-4C2DF6FF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7D4F-53AC-4097-A6A0-9B07C9BF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20080-DFD0-4014-BABF-2351ECF2B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DE90B-F21D-4558-89D7-5BA8C50A9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CE728-6B1E-4C61-B1C7-C6B29031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76D01-70B2-4922-B930-531D66D4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173E-F519-4201-AC15-BE3F021F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37C39-1BEC-4E5F-8DA2-454C0545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4DD6-E94B-4177-8611-30C63F2F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C2AF2-5429-4C36-8668-C64FC0EE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B9F9-3D0B-4F5E-A0D2-F062C098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1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C0A55-D9C3-47DA-BAE0-5F982058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ACEF6-4C71-4313-AFBB-C815FE121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56CE6-D220-4C15-A6C3-CCED93DFF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9DA67-FB3E-4D11-9119-8D048516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7EFC1-02B4-40C7-B0F5-04931D4A7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53285-D209-4A99-B73A-1EF01473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8BD3-9152-4913-9479-EFB685377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2B314-77E4-484A-89EA-15DB293B6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04A2E-4CB0-4EC5-A360-5DFE6C538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8F4E3-7644-4EA7-B124-A31777216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4DDF7-9576-4BC0-B4F5-B323AB51E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E2C5F-B8F1-47E2-8143-4D6B790D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8F4B3-BFE4-4066-B4ED-17A5C654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270D7-76ED-4167-BB9E-B12B4995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0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8800-7378-436A-AFF3-0878B30F6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4D4BEB-92FA-4DEF-9E5C-FB0C9F55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506B8-770C-418E-82B1-970ED156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5C7A7-D555-458D-8A7B-92D1C92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C420E-FDCC-4248-A9E0-4B25FB04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E280-F8D1-402C-BD37-BAA6983C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6A385-A29A-4145-807A-BA3D98FC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84D1-D817-4D0B-B357-83F79498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9866E-4A9F-4C80-A443-2F9DB005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D2793-0E9A-4284-AD52-1D80D325B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BF4E9-687B-46BC-B026-75F1D174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72E91-A364-439B-8A93-5DD725E0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E92DA-FDC4-4154-8AEB-4CD79804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0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04DE-4059-48A4-A109-DCD43106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8A9E4-A239-40AB-AADD-A83297A0E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DFE28-3D94-4984-B3AB-C4FF79196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A7CE-360B-4BB0-8256-A338F634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B5083-82C6-423A-9B8D-B6674F0D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95CF4-E545-4513-852C-F493AD42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70DFB-CA4C-4C92-A972-CC888AB9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0A8A5-805B-4BBC-8864-178671521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9DE60-771B-4301-82B2-806461CDD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8FE07-EF7E-4886-A0DD-E38C9041C4C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6E1B6-931A-4C76-B10C-62B935346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5EA15-70A3-44F2-B78D-DAC2AC3D0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5CC47-FFEC-4C57-BB4D-04C8257B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A203-E081-44AE-86AA-2EDB87F79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225" y="406400"/>
            <a:ext cx="9144000" cy="134250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pyrus" panose="03070502060502030205" pitchFamily="66" charset="0"/>
                <a:cs typeface="Segoe UI Semibold" panose="020B0702040204020203" pitchFamily="34" charset="0"/>
              </a:rPr>
              <a:t>Windows on Christmas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5F1D4-E69B-4BC6-A33A-321112DC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649788"/>
            <a:ext cx="5219700" cy="165576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Window of Exaltation</a:t>
            </a:r>
          </a:p>
          <a:p>
            <a:r>
              <a:rPr lang="en-US" sz="32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Angels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Luke 1:26-38</a:t>
            </a:r>
          </a:p>
        </p:txBody>
      </p:sp>
    </p:spTree>
    <p:extLst>
      <p:ext uri="{BB962C8B-B14F-4D97-AF65-F5344CB8AC3E}">
        <p14:creationId xmlns:p14="http://schemas.microsoft.com/office/powerpoint/2010/main" val="127211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A203-E081-44AE-86AA-2EDB87F79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225" y="406400"/>
            <a:ext cx="9144000" cy="1342501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Papyrus" panose="03070502060502030205" pitchFamily="66" charset="0"/>
                <a:cs typeface="Segoe UI Semibold" panose="020B0702040204020203" pitchFamily="34" charset="0"/>
              </a:rPr>
              <a:t>Ventanas</a:t>
            </a:r>
            <a:r>
              <a:rPr lang="en-US" dirty="0">
                <a:solidFill>
                  <a:schemeClr val="bg1"/>
                </a:solidFill>
                <a:latin typeface="Papyrus" panose="03070502060502030205" pitchFamily="66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apyrus" panose="03070502060502030205" pitchFamily="66" charset="0"/>
                <a:cs typeface="Segoe UI Semibold" panose="020B0702040204020203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Papyrus" panose="03070502060502030205" pitchFamily="66" charset="0"/>
                <a:cs typeface="Segoe UI Semibold" panose="020B0702040204020203" pitchFamily="34" charset="0"/>
              </a:rPr>
              <a:t> la Navidad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5F1D4-E69B-4BC6-A33A-321112DC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649788"/>
            <a:ext cx="5219700" cy="165576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</a:t>
            </a:r>
            <a:r>
              <a:rPr lang="en-U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ventana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la </a:t>
            </a:r>
            <a:r>
              <a:rPr lang="es-US" sz="3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exaltación</a:t>
            </a:r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US" sz="32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Los ángeles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Lucas 1:26-38</a:t>
            </a:r>
          </a:p>
        </p:txBody>
      </p:sp>
    </p:spTree>
    <p:extLst>
      <p:ext uri="{BB962C8B-B14F-4D97-AF65-F5344CB8AC3E}">
        <p14:creationId xmlns:p14="http://schemas.microsoft.com/office/powerpoint/2010/main" val="103593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A203-E081-44AE-86AA-2EDB87F79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225" y="406400"/>
            <a:ext cx="9144000" cy="134250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pyrus" panose="03070502060502030205" pitchFamily="66" charset="0"/>
                <a:cs typeface="Segoe UI Semibold" panose="020B0702040204020203" pitchFamily="34" charset="0"/>
              </a:rPr>
              <a:t>Papyrus 60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5F1D4-E69B-4BC6-A33A-321112DC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649788"/>
            <a:ext cx="5219700" cy="165576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Segoe UI 32</a:t>
            </a:r>
          </a:p>
          <a:p>
            <a:r>
              <a:rPr lang="en-US" sz="32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Segoe UI 32 italics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Segoe UI 24</a:t>
            </a:r>
          </a:p>
        </p:txBody>
      </p:sp>
    </p:spTree>
    <p:extLst>
      <p:ext uri="{BB962C8B-B14F-4D97-AF65-F5344CB8AC3E}">
        <p14:creationId xmlns:p14="http://schemas.microsoft.com/office/powerpoint/2010/main" val="98912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3019C-E769-4A95-8AF3-5403B325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latin typeface="Papyrus" panose="03070502060502030205" pitchFamily="66" charset="0"/>
                <a:cs typeface="Segoe UI Semibold" panose="020B0702040204020203" pitchFamily="34" charset="0"/>
              </a:rPr>
              <a:t>Papyrus 44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5E43BF-EF75-4683-917B-16885061D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Segoe UI 32</a:t>
            </a:r>
          </a:p>
        </p:txBody>
      </p:sp>
      <p:pic>
        <p:nvPicPr>
          <p:cNvPr id="8" name="Picture Placeholder 7" descr="A picture containing stone&#10;&#10;Description automatically generated">
            <a:extLst>
              <a:ext uri="{FF2B5EF4-FFF2-40B4-BE49-F238E27FC236}">
                <a16:creationId xmlns:a16="http://schemas.microsoft.com/office/drawing/2014/main" id="{ECAF7D42-77CF-4C1E-B236-DF2C9E12FE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47D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1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3019C-E769-4A95-8AF3-5403B325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5E43BF-EF75-4683-917B-16885061D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8" name="Picture Placeholder 7" descr="A picture containing stone&#10;&#10;Description automatically generated">
            <a:extLst>
              <a:ext uri="{FF2B5EF4-FFF2-40B4-BE49-F238E27FC236}">
                <a16:creationId xmlns:a16="http://schemas.microsoft.com/office/drawing/2014/main" id="{ECAF7D42-77CF-4C1E-B236-DF2C9E12FE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47D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77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384E97-94D1-422F-9ACB-FB906FD8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Papyrus" panose="03070502060502030205" pitchFamily="66" charset="0"/>
              </a:rPr>
              <a:t>Windows on Christmas</a:t>
            </a:r>
          </a:p>
        </p:txBody>
      </p:sp>
      <p:pic>
        <p:nvPicPr>
          <p:cNvPr id="9" name="Content Placeholder 8" descr="A picture containing grass, stone&#10;&#10;Description automatically generated">
            <a:extLst>
              <a:ext uri="{FF2B5EF4-FFF2-40B4-BE49-F238E27FC236}">
                <a16:creationId xmlns:a16="http://schemas.microsoft.com/office/drawing/2014/main" id="{834C6C84-BE2F-4876-B3D2-FF55212A6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0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B4DE1B-E012-488F-94DE-E2FB229C7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Hark! the Herald Angels Sing</a:t>
            </a:r>
          </a:p>
        </p:txBody>
      </p:sp>
    </p:spTree>
    <p:extLst>
      <p:ext uri="{BB962C8B-B14F-4D97-AF65-F5344CB8AC3E}">
        <p14:creationId xmlns:p14="http://schemas.microsoft.com/office/powerpoint/2010/main" val="3664655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384E97-94D1-422F-9ACB-FB906FD8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pic>
        <p:nvPicPr>
          <p:cNvPr id="9" name="Content Placeholder 8" descr="A picture containing grass, stone&#10;&#10;Description automatically generated">
            <a:extLst>
              <a:ext uri="{FF2B5EF4-FFF2-40B4-BE49-F238E27FC236}">
                <a16:creationId xmlns:a16="http://schemas.microsoft.com/office/drawing/2014/main" id="{834C6C84-BE2F-4876-B3D2-FF55212A6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0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B4DE1B-E012-488F-94DE-E2FB229C7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37439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3021E-E760-47FE-AA8E-DCD55737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56" y="669925"/>
            <a:ext cx="507284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bg1"/>
                </a:solidFill>
                <a:latin typeface="Papyrus" panose="03070502060502030205" pitchFamily="66" charset="0"/>
              </a:rPr>
              <a:t>Windows on Christmas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5D1D738-F80A-47B1-96D6-D2E9E5ECE8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/>
          <a:stretch>
            <a:fillRect/>
          </a:stretch>
        </p:blipFill>
        <p:spPr>
          <a:xfrm>
            <a:off x="0" y="2328119"/>
            <a:ext cx="5753102" cy="4538757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A80EA-FFCC-4E62-B63E-BC1A34018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3756" y="2400304"/>
            <a:ext cx="5072846" cy="34416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Hark! the Herald Angels Sing</a:t>
            </a:r>
          </a:p>
        </p:txBody>
      </p:sp>
    </p:spTree>
    <p:extLst>
      <p:ext uri="{BB962C8B-B14F-4D97-AF65-F5344CB8AC3E}">
        <p14:creationId xmlns:p14="http://schemas.microsoft.com/office/powerpoint/2010/main" val="349100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3021E-E760-47FE-AA8E-DCD55737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05" y="674725"/>
            <a:ext cx="575309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bg1"/>
                </a:solidFill>
                <a:latin typeface="Papyrus" panose="03070502060502030205" pitchFamily="66" charset="0"/>
              </a:rPr>
              <a:t>Windows on Christmas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5D1D738-F80A-47B1-96D6-D2E9E5ECE8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/>
          <a:stretch>
            <a:fillRect/>
          </a:stretch>
        </p:blipFill>
        <p:spPr>
          <a:xfrm>
            <a:off x="6438900" y="2319243"/>
            <a:ext cx="5753102" cy="4538757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A80EA-FFCC-4E62-B63E-BC1A34018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004" y="2142851"/>
            <a:ext cx="5753091" cy="34416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Hark! the Herald Angels Sing</a:t>
            </a:r>
          </a:p>
        </p:txBody>
      </p:sp>
    </p:spTree>
    <p:extLst>
      <p:ext uri="{BB962C8B-B14F-4D97-AF65-F5344CB8AC3E}">
        <p14:creationId xmlns:p14="http://schemas.microsoft.com/office/powerpoint/2010/main" val="3029647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68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Papyrus</vt:lpstr>
      <vt:lpstr>Segoe UI</vt:lpstr>
      <vt:lpstr>Office Theme</vt:lpstr>
      <vt:lpstr>Windows on Christmas</vt:lpstr>
      <vt:lpstr>Ventanas en la Navidad</vt:lpstr>
      <vt:lpstr>Papyrus 60</vt:lpstr>
      <vt:lpstr>Papyrus 44</vt:lpstr>
      <vt:lpstr>PowerPoint Presentation</vt:lpstr>
      <vt:lpstr>Windows on Christmas</vt:lpstr>
      <vt:lpstr>PowerPoint Presentation</vt:lpstr>
      <vt:lpstr>Windows on Christmas</vt:lpstr>
      <vt:lpstr>Windows on Christmas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Bender</dc:creator>
  <cp:lastModifiedBy>Mark Bender</cp:lastModifiedBy>
  <cp:revision>6</cp:revision>
  <dcterms:created xsi:type="dcterms:W3CDTF">2021-03-18T15:34:07Z</dcterms:created>
  <dcterms:modified xsi:type="dcterms:W3CDTF">2021-04-26T16:03:03Z</dcterms:modified>
</cp:coreProperties>
</file>