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05F1-A1BC-46E0-B17B-E14F7DBF9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5AF5E8-91EB-4177-83CA-42757C147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55E9E-0B0C-4964-AAFF-9ABC2C512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9BB2-451E-4550-B7F7-54286585C03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E9F85-B7F1-4D05-82DE-65BDC4B1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97010-4855-4C64-8C7C-9A0F182E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3694-A415-44EC-A264-101E357C0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4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5CABE-FDB2-4422-BF0D-89AA73EEA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F0055F-0966-4656-B888-F7CC7B2C2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9AC0D-32D7-4541-908E-F97788C4F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9BB2-451E-4550-B7F7-54286585C03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C1F5-053F-4503-BA08-B2DD3BD99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85A33-F500-48F3-9BDE-23D617E6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3694-A415-44EC-A264-101E357C0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F2649E-D628-428C-B525-3ED5D0B91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EC260-C4B2-4B8D-BF1E-66ED3432D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791B7-A655-4449-9AE4-E0FC02428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9BB2-451E-4550-B7F7-54286585C03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6CF8-6E7A-4B91-AD88-81B661D4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202B1-02E1-45FF-8E15-A0821CEEB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3694-A415-44EC-A264-101E357C0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4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80883-68FE-442C-A987-DAF421544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00897-8F5C-46CE-9C8A-63C8A05C8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B6023-2EC0-4305-9F29-EB6ACC290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9BB2-451E-4550-B7F7-54286585C03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AD1EB-D1BA-43A5-A7D2-0BD10BB15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F7BAC-EBD3-43D9-9D64-9296C3DC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3694-A415-44EC-A264-101E357C0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8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94F2E-B00A-47BE-9497-98309C84B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451B2-6F15-40F6-8236-B4C3C6FDC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8B12E-2C6D-4DE0-8244-7278EC3CB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9BB2-451E-4550-B7F7-54286585C03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C3222-4A1A-4D09-A31F-F7A012A48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E19FD-C3FA-4AAA-9AE0-2E025629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3694-A415-44EC-A264-101E357C0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60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42A10-427B-443C-9656-601E10C5F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8793D-A3BD-4BB4-82F3-7760BCA7B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2AC77-9971-4A73-9DD0-7660ADB18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B3B0F-8B5F-4FA3-BD52-6F11076C7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9BB2-451E-4550-B7F7-54286585C03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E92B8-F03C-4DDD-95B9-6B50A493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A2F45-AA42-457A-A6D4-35C17E86D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3694-A415-44EC-A264-101E357C0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7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00BAE-169D-4C26-AEE4-711C68922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4A3DB-5058-4172-B880-90AAD22EF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6540FF-6697-46D7-BF7B-F3DDE60BA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A623EF-EB4E-4D86-B024-6B3374A3FE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A556A-0CC9-45B3-9A35-4960141AC1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FE8A3F-6A08-45C4-A7BE-8A6DEE5E2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9BB2-451E-4550-B7F7-54286585C03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2787A7-8488-450D-B080-62854921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50031D-30EC-4526-8B7E-887481608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3694-A415-44EC-A264-101E357C0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4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FD47-2CFA-4F1C-B069-F5C3D5FCD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1193DE-4200-45DE-B5BF-07DA8566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9BB2-451E-4550-B7F7-54286585C03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7DAFF4-C494-445B-94EA-F8FFF54C3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664409-E380-4C13-A9D6-FC378F16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3694-A415-44EC-A264-101E357C0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9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210A18-C466-4457-AB7E-E8F862888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9BB2-451E-4550-B7F7-54286585C03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1A9EB-CA07-4DA5-BCBD-BADC27DE4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D35A4-103F-4ACC-A914-94810E2F1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3694-A415-44EC-A264-101E357C0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3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F3CDB-E99B-43A3-95BF-F23690C8D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FA844-33D5-4D9B-9A85-7F76596BC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8AB21-8289-4EF4-B00E-0C339BDAF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0458A-6C3D-4858-AF32-609919AE6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9BB2-451E-4550-B7F7-54286585C03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521E7-31EC-4C36-B6B2-0B121D301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24501-A9DE-48A6-B654-FBD31284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3694-A415-44EC-A264-101E357C0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7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07720-BCF4-4D1B-B5D3-07BF9A0ED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29ED27-C232-4565-A648-9721BF9214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71FCB7-DD61-4D64-AF23-95EF92898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45C2EC-74C7-4E9C-A7BB-6C8B500F8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9BB2-451E-4550-B7F7-54286585C03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A0B87-B658-462F-9595-F67DFCF62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7CCAD-45B6-49EE-B13C-FEEE7396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3694-A415-44EC-A264-101E357C0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3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AE6BC4-1405-4177-99BB-689FBE4E5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DCF99-EE8B-4E67-9691-C7E0B2FEA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1E2BE-FD2E-4F11-86E1-75EDA32E5A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F9BB2-451E-4550-B7F7-54286585C03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27E0B-F0DD-46ED-9B02-3FDDF257C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8B25E-9079-4F97-9ACF-4C139C3FB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C3694-A415-44EC-A264-101E357C0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F038F-EA6C-42FF-8DFD-0BFE4C9CF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0315"/>
            <a:ext cx="9144000" cy="19175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  <a:cs typeface="Narkisim" panose="020E0502050101010101" pitchFamily="34" charset="-79"/>
              </a:rPr>
              <a:t>Wind in the Wilderness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1E447-BC4B-4EE3-9FBC-568F7926D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49049"/>
            <a:ext cx="9144000" cy="1078636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Lenten Series from the Prophets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into God’s Vision of Justice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55721DB-DA4E-43F6-B677-E01D1867E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41" b="98703" l="1495" r="96332">
                        <a14:foregroundMark x1="28668" y1="6250" x2="28668" y2="6250"/>
                        <a14:foregroundMark x1="40353" y1="4481" x2="40353" y2="4481"/>
                        <a14:foregroundMark x1="50679" y1="2830" x2="50679" y2="2830"/>
                        <a14:foregroundMark x1="8696" y1="66509" x2="8696" y2="66509"/>
                        <a14:foregroundMark x1="17935" y1="84670" x2="17935" y2="84670"/>
                        <a14:foregroundMark x1="9103" y1="63915" x2="19837" y2="84788"/>
                        <a14:foregroundMark x1="19837" y1="84788" x2="45516" y2="98703"/>
                        <a14:foregroundMark x1="45516" y1="98703" x2="71196" y2="91981"/>
                        <a14:foregroundMark x1="71196" y1="91981" x2="92799" y2="78774"/>
                        <a14:foregroundMark x1="92799" y1="78774" x2="96603" y2="74057"/>
                        <a14:foregroundMark x1="1766" y1="71580" x2="1766" y2="71580"/>
                        <a14:foregroundMark x1="42391" y1="93986" x2="42391" y2="93986"/>
                        <a14:foregroundMark x1="49728" y1="98703" x2="49728" y2="98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55" y="5679941"/>
            <a:ext cx="786708" cy="9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49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F038F-EA6C-42FF-8DFD-0BFE4C9CF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0315"/>
            <a:ext cx="9144000" cy="19175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  <a:cs typeface="Narkisim" panose="020E0502050101010101" pitchFamily="34" charset="-79"/>
              </a:rPr>
              <a:t>Perpetua Titling MT 60pt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1E447-BC4B-4EE3-9FBC-568F7926D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49049"/>
            <a:ext cx="9144000" cy="107863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Calibri (Body) 32PT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97CF325-D007-4DA3-A842-BD747DCB9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41" b="98703" l="1495" r="96332">
                        <a14:foregroundMark x1="28668" y1="6250" x2="28668" y2="6250"/>
                        <a14:foregroundMark x1="40353" y1="4481" x2="40353" y2="4481"/>
                        <a14:foregroundMark x1="50679" y1="2830" x2="50679" y2="2830"/>
                        <a14:foregroundMark x1="8696" y1="66509" x2="8696" y2="66509"/>
                        <a14:foregroundMark x1="17935" y1="84670" x2="17935" y2="84670"/>
                        <a14:foregroundMark x1="9103" y1="63915" x2="19837" y2="84788"/>
                        <a14:foregroundMark x1="19837" y1="84788" x2="45516" y2="98703"/>
                        <a14:foregroundMark x1="45516" y1="98703" x2="71196" y2="91981"/>
                        <a14:foregroundMark x1="71196" y1="91981" x2="92799" y2="78774"/>
                        <a14:foregroundMark x1="92799" y1="78774" x2="96603" y2="74057"/>
                        <a14:foregroundMark x1="1766" y1="71580" x2="1766" y2="71580"/>
                        <a14:foregroundMark x1="42391" y1="93986" x2="42391" y2="93986"/>
                        <a14:foregroundMark x1="49728" y1="98703" x2="49728" y2="98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55" y="5679941"/>
            <a:ext cx="786708" cy="9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84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B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2DEFE-1820-46AC-9824-623AF0C95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 Titling MT" panose="02020502060505020804" pitchFamily="18" charset="0"/>
            </a:endParaRPr>
          </a:p>
        </p:txBody>
      </p:sp>
      <p:pic>
        <p:nvPicPr>
          <p:cNvPr id="5" name="Content Placeholder 4" descr="A large sand dune&#10;&#10;Description automatically generated with low confidence">
            <a:extLst>
              <a:ext uri="{FF2B5EF4-FFF2-40B4-BE49-F238E27FC236}">
                <a16:creationId xmlns:a16="http://schemas.microsoft.com/office/drawing/2014/main" id="{0A7F3C55-081A-42D5-B287-2F3005ABB5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r="8631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F1F336F-8A33-40DA-B0CD-F241B1DAA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7F82C20-8741-41DF-BA08-8FC2D7272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41" b="98703" l="1495" r="96332">
                        <a14:foregroundMark x1="28668" y1="6250" x2="28668" y2="6250"/>
                        <a14:foregroundMark x1="40353" y1="4481" x2="40353" y2="4481"/>
                        <a14:foregroundMark x1="50679" y1="2830" x2="50679" y2="2830"/>
                        <a14:foregroundMark x1="8696" y1="66509" x2="8696" y2="66509"/>
                        <a14:foregroundMark x1="17935" y1="84670" x2="17935" y2="84670"/>
                        <a14:foregroundMark x1="9103" y1="63915" x2="19837" y2="84788"/>
                        <a14:foregroundMark x1="19837" y1="84788" x2="45516" y2="98703"/>
                        <a14:foregroundMark x1="45516" y1="98703" x2="71196" y2="91981"/>
                        <a14:foregroundMark x1="71196" y1="91981" x2="92799" y2="78774"/>
                        <a14:foregroundMark x1="92799" y1="78774" x2="96603" y2="74057"/>
                        <a14:foregroundMark x1="1766" y1="71580" x2="1766" y2="71580"/>
                        <a14:foregroundMark x1="42391" y1="93986" x2="42391" y2="93986"/>
                        <a14:foregroundMark x1="49728" y1="98703" x2="49728" y2="98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55" y="5679941"/>
            <a:ext cx="786708" cy="9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86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25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Perpetua Titling MT</vt:lpstr>
      <vt:lpstr>Office Theme</vt:lpstr>
      <vt:lpstr>Wind in the Wilderness</vt:lpstr>
      <vt:lpstr>Perpetua Titling MT 60pt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 in the Wilderness</dc:title>
  <dc:creator>Mark Bender</dc:creator>
  <cp:lastModifiedBy>Mark Bender</cp:lastModifiedBy>
  <cp:revision>6</cp:revision>
  <dcterms:created xsi:type="dcterms:W3CDTF">2021-04-21T15:12:15Z</dcterms:created>
  <dcterms:modified xsi:type="dcterms:W3CDTF">2021-10-19T12:50:34Z</dcterms:modified>
</cp:coreProperties>
</file>