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54" y="-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B465-1BC6-41A7-A02E-00FBB2ADA7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3057-2CC4-4646-AA57-F0B75C88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1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B465-1BC6-41A7-A02E-00FBB2ADA7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3057-2CC4-4646-AA57-F0B75C88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7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B465-1BC6-41A7-A02E-00FBB2ADA7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3057-2CC4-4646-AA57-F0B75C88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9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B465-1BC6-41A7-A02E-00FBB2ADA7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3057-2CC4-4646-AA57-F0B75C88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6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B465-1BC6-41A7-A02E-00FBB2ADA7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3057-2CC4-4646-AA57-F0B75C88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0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B465-1BC6-41A7-A02E-00FBB2ADA7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3057-2CC4-4646-AA57-F0B75C88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7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B465-1BC6-41A7-A02E-00FBB2ADA7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3057-2CC4-4646-AA57-F0B75C88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3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B465-1BC6-41A7-A02E-00FBB2ADA7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3057-2CC4-4646-AA57-F0B75C88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6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B465-1BC6-41A7-A02E-00FBB2ADA7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3057-2CC4-4646-AA57-F0B75C88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3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B465-1BC6-41A7-A02E-00FBB2ADA7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3057-2CC4-4646-AA57-F0B75C88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B465-1BC6-41A7-A02E-00FBB2ADA7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3057-2CC4-4646-AA57-F0B75C88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4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CB465-1BC6-41A7-A02E-00FBB2ADA7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3057-2CC4-4646-AA57-F0B75C88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(16:10)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Bender</dc:creator>
  <cp:lastModifiedBy>Mark Bender</cp:lastModifiedBy>
  <cp:revision>1</cp:revision>
  <dcterms:created xsi:type="dcterms:W3CDTF">2019-08-26T19:51:40Z</dcterms:created>
  <dcterms:modified xsi:type="dcterms:W3CDTF">2019-08-26T19:55:27Z</dcterms:modified>
</cp:coreProperties>
</file>