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47D2-6215-4CEC-9FE6-DE6609D56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433B3-1FEE-4CFC-8E6A-28670DD75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485EA-AB70-4EA6-BABE-5E7309A8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92953-A23D-4FE2-AE4E-61F7C610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3A819-8EC4-4F07-87AB-72D10AAF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82BF-D90D-42CF-B2B3-3D456D3D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25417-889B-4C14-BDE4-54E708274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FDBCA-4C37-4C83-85A7-658780F6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1D6D7-0E82-48FA-B2E9-D27502AE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3D6CC-4270-4F41-BFCA-B560E8DF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5806C-A764-4A2E-9EC0-24E61F95D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B2508-0156-4C2C-AD3D-4909F07CC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8E12C-526B-4CC6-801B-ED3A3E9C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8E274-B5DE-4280-BD7A-5CD39D75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EA3F-B91D-4F62-A1A2-AC5D6F9B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6BF4-2FCB-4E06-A9DF-CD7C2690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7C0A-A04E-44D2-8C34-48CA69AA6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6D57F-6889-4AC5-833E-5C5955DF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A037A-99E8-406E-A78A-7E1F2D38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E58F7-9E0D-4BAF-B256-B449B7E2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6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1D21-8231-4086-B410-26FFA69C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2B15F-0571-4075-93F8-511F9E45A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58EDF-99BE-40E2-9815-FA977DA6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F926F-F803-4507-AE3D-9928497A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77E1B-B500-457C-B1F8-D9D4D353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CC73-E275-4627-95CA-47D28CE1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3F4D-ED92-4F7F-AB4E-D5F7B9CA7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FFF4F-E984-45FE-AFE8-86745F276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6EB8E-D7DE-4CB8-8C77-E17AA10A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03603-4373-42F4-9DD4-7D1997D0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02A92-F8B6-4E0C-89E4-AD2BD162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9CA7-4B7D-4D7C-8EB5-A6F2433B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ACF09-13D0-4FFD-AB83-36B5FDE69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59493-A5DC-42F3-A5C9-B5B405B44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C7FE8-A765-4A10-8B5A-201D6DA28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43085-BBB0-4AE8-B62F-CC43AF110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45240-7E60-4893-89FA-9BF58A6A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BE67D-33A5-480A-ADE5-FE2326F5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AAD0D-9909-4B8C-9C47-6802D871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8F95-34B5-4BC4-B549-BC0A7EBB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ADAF3-09E1-4115-9DD9-5FDDAEF4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FFACD-63D3-44A7-8B09-DE582C05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C1471-0653-45FF-BD30-226C1C8A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BFB90-FFAD-40DF-ABCF-0A1E4BEF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50F57-85FD-43DD-AF2F-9987E919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A0955-357B-410C-82A9-16CB18C5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4405-BAA3-4B1F-94A3-F9986983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D588-4B4B-4BBF-A76E-9783FEF37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908E3-0E44-49CD-B1A9-2743B4007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8DF22-E7EB-4FD4-AA66-48E8E647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FF517-82E7-472F-910C-BECEC72C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C6DA1-CD01-4D3C-886E-18A4D20A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4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B7B2-2D6B-419C-BC60-FDDA0177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2FBDE-465A-4A69-880A-2DA79585E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1706B-C12F-4813-B04C-0DA659724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42361-673A-4443-8EE4-414C9DBF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3595-4180-4492-833F-25A027F3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D890F-B09A-4C52-9A68-24B5A695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F5246-DD03-4254-8307-8FB5F725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645C6-0BAC-45C2-8AEB-F022A930B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63BEA-CF1E-4D19-B160-BA8AC5A85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F5021-273F-4487-9D96-14DED5548E9B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87BAB-E971-496C-B932-22909059A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3770-3A8C-457D-B469-FF08FFFFC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DFF0-34A6-4E8C-B441-97C5FF2B8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7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D8B4-D1DF-4FBD-9508-E23D78166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227" y="1926285"/>
            <a:ext cx="8188171" cy="150271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Vivaldi" panose="03020602050506090804" pitchFamily="66" charset="0"/>
              </a:rPr>
              <a:t>Windows on Easter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79D96-FD61-4260-AD53-BB1EF2935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27" y="3429001"/>
            <a:ext cx="7939596" cy="13471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ylfaen" panose="010A0502050306030303" pitchFamily="18" charset="0"/>
              </a:rPr>
              <a:t>Lent Worship Series</a:t>
            </a:r>
          </a:p>
        </p:txBody>
      </p:sp>
    </p:spTree>
    <p:extLst>
      <p:ext uri="{BB962C8B-B14F-4D97-AF65-F5344CB8AC3E}">
        <p14:creationId xmlns:p14="http://schemas.microsoft.com/office/powerpoint/2010/main" val="169277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D8B4-D1DF-4FBD-9508-E23D78166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227" y="1926285"/>
            <a:ext cx="8188171" cy="1502715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chemeClr val="bg1"/>
                </a:solidFill>
                <a:latin typeface="Vivaldi" panose="03020602050506090804" pitchFamily="66" charset="0"/>
              </a:rPr>
              <a:t>Ventanas</a:t>
            </a:r>
            <a:r>
              <a:rPr lang="en-US" sz="7200" dirty="0">
                <a:solidFill>
                  <a:schemeClr val="bg1"/>
                </a:solidFill>
                <a:latin typeface="Vivaldi" panose="03020602050506090804" pitchFamily="66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Vivaldi" panose="03020602050506090804" pitchFamily="66" charset="0"/>
              </a:rPr>
              <a:t>en</a:t>
            </a:r>
            <a:r>
              <a:rPr lang="en-US" sz="7200" dirty="0">
                <a:solidFill>
                  <a:schemeClr val="bg1"/>
                </a:solidFill>
                <a:latin typeface="Vivaldi" panose="03020602050506090804" pitchFamily="66" charset="0"/>
              </a:rPr>
              <a:t> la Pascua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79D96-FD61-4260-AD53-BB1EF2935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27" y="3429001"/>
            <a:ext cx="7939596" cy="13471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ylfaen" panose="010A0502050306030303" pitchFamily="18" charset="0"/>
              </a:rPr>
              <a:t>Serie de </a:t>
            </a:r>
            <a:r>
              <a:rPr lang="en-US" sz="4000" dirty="0" err="1">
                <a:solidFill>
                  <a:schemeClr val="bg1"/>
                </a:solidFill>
                <a:latin typeface="Sylfaen" panose="010A0502050306030303" pitchFamily="18" charset="0"/>
              </a:rPr>
              <a:t>Adoración</a:t>
            </a:r>
            <a:r>
              <a:rPr lang="en-US" sz="4000" dirty="0">
                <a:solidFill>
                  <a:schemeClr val="bg1"/>
                </a:solidFill>
                <a:latin typeface="Sylfaen" panose="010A0502050306030303" pitchFamily="18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Sylfaen" panose="010A0502050306030303" pitchFamily="18" charset="0"/>
              </a:rPr>
              <a:t>Cuaresma</a:t>
            </a:r>
            <a:endParaRPr lang="en-US" sz="40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8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D8B4-D1DF-4FBD-9508-E23D78166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227" y="1926285"/>
            <a:ext cx="8188171" cy="150271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Vivaldi" panose="03020602050506090804" pitchFamily="66" charset="0"/>
              </a:rPr>
              <a:t>[Vivaldi – 72 pt.]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79D96-FD61-4260-AD53-BB1EF2935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27" y="3429001"/>
            <a:ext cx="7939596" cy="13471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ylfaen" panose="010A0502050306030303" pitchFamily="18" charset="0"/>
              </a:rPr>
              <a:t>[Sylfaen – 40 pt.]</a:t>
            </a:r>
          </a:p>
        </p:txBody>
      </p:sp>
    </p:spTree>
    <p:extLst>
      <p:ext uri="{BB962C8B-B14F-4D97-AF65-F5344CB8AC3E}">
        <p14:creationId xmlns:p14="http://schemas.microsoft.com/office/powerpoint/2010/main" val="168699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8A01-7D7C-480A-9066-15A91F1F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Vivaldi" panose="03020602050506090804" pitchFamily="66" charset="0"/>
              </a:rPr>
              <a:t>Window of Love --</a:t>
            </a:r>
            <a:br>
              <a:rPr lang="en-US" dirty="0">
                <a:solidFill>
                  <a:schemeClr val="bg1"/>
                </a:solidFill>
                <a:latin typeface="Vivaldi" panose="03020602050506090804" pitchFamily="66" charset="0"/>
              </a:rPr>
            </a:br>
            <a:r>
              <a:rPr lang="en-US" dirty="0">
                <a:solidFill>
                  <a:schemeClr val="bg1"/>
                </a:solidFill>
                <a:latin typeface="Vivaldi" panose="03020602050506090804" pitchFamily="66" charset="0"/>
              </a:rPr>
              <a:t>The Good Samaritan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83DDF-1E47-484F-A2A4-33758B100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Sylfaen" panose="010A0502050306030303" pitchFamily="18" charset="0"/>
              </a:rPr>
              <a:t>Luke 10:25-37</a:t>
            </a:r>
          </a:p>
        </p:txBody>
      </p:sp>
    </p:spTree>
    <p:extLst>
      <p:ext uri="{BB962C8B-B14F-4D97-AF65-F5344CB8AC3E}">
        <p14:creationId xmlns:p14="http://schemas.microsoft.com/office/powerpoint/2010/main" val="384350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8A01-7D7C-480A-9066-15A91F1F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Vivaldi" panose="03020602050506090804" pitchFamily="66" charset="0"/>
              </a:rPr>
              <a:t>La Ventana del amor --</a:t>
            </a:r>
            <a:br>
              <a:rPr lang="en-US" dirty="0">
                <a:solidFill>
                  <a:schemeClr val="bg1"/>
                </a:solidFill>
                <a:latin typeface="Vivaldi" panose="03020602050506090804" pitchFamily="66" charset="0"/>
              </a:rPr>
            </a:br>
            <a:r>
              <a:rPr lang="en-US" dirty="0">
                <a:solidFill>
                  <a:schemeClr val="bg1"/>
                </a:solidFill>
                <a:latin typeface="Vivaldi" panose="03020602050506090804" pitchFamily="66" charset="0"/>
              </a:rPr>
              <a:t>El </a:t>
            </a:r>
            <a:r>
              <a:rPr lang="en-US" dirty="0" err="1">
                <a:solidFill>
                  <a:schemeClr val="bg1"/>
                </a:solidFill>
                <a:latin typeface="Vivaldi" panose="03020602050506090804" pitchFamily="66" charset="0"/>
              </a:rPr>
              <a:t>buen</a:t>
            </a:r>
            <a:r>
              <a:rPr lang="en-US" dirty="0">
                <a:solidFill>
                  <a:schemeClr val="bg1"/>
                </a:solidFill>
                <a:latin typeface="Vivaldi" panose="030206020505060908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ivaldi" panose="03020602050506090804" pitchFamily="66" charset="0"/>
              </a:rPr>
              <a:t>samaritano</a:t>
            </a:r>
            <a:endParaRPr lang="en-US" dirty="0">
              <a:solidFill>
                <a:schemeClr val="bg1"/>
              </a:solidFill>
              <a:latin typeface="Vivaldi" panose="030206020505060908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83DDF-1E47-484F-A2A4-33758B100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Sylfaen" panose="010A0502050306030303" pitchFamily="18" charset="0"/>
              </a:rPr>
              <a:t>Lucas 10:25-37</a:t>
            </a:r>
          </a:p>
        </p:txBody>
      </p:sp>
    </p:spTree>
    <p:extLst>
      <p:ext uri="{BB962C8B-B14F-4D97-AF65-F5344CB8AC3E}">
        <p14:creationId xmlns:p14="http://schemas.microsoft.com/office/powerpoint/2010/main" val="172307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8A01-7D7C-480A-9066-15A91F1F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Vivaldi" panose="03020602050506090804" pitchFamily="66" charset="0"/>
              </a:rPr>
              <a:t>[Vivaldi – 60 pt.]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83DDF-1E47-484F-A2A4-33758B100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Sylfaen" panose="010A0502050306030303" pitchFamily="18" charset="0"/>
              </a:rPr>
              <a:t>[Sylfaen - 32 pt.]</a:t>
            </a:r>
          </a:p>
        </p:txBody>
      </p:sp>
    </p:spTree>
    <p:extLst>
      <p:ext uri="{BB962C8B-B14F-4D97-AF65-F5344CB8AC3E}">
        <p14:creationId xmlns:p14="http://schemas.microsoft.com/office/powerpoint/2010/main" val="378405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Sylfaen</vt:lpstr>
      <vt:lpstr>Vivaldi</vt:lpstr>
      <vt:lpstr>Office Theme</vt:lpstr>
      <vt:lpstr>Windows on Easter</vt:lpstr>
      <vt:lpstr>Ventanas en la Pascua</vt:lpstr>
      <vt:lpstr>[Vivaldi – 72 pt.]</vt:lpstr>
      <vt:lpstr>Window of Love -- The Good Samaritan</vt:lpstr>
      <vt:lpstr>La Ventana del amor -- El buen samaritano</vt:lpstr>
      <vt:lpstr>[Vivaldi – 60 pt.]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on Easter</dc:title>
  <dc:creator>Mark Bender</dc:creator>
  <cp:lastModifiedBy>Mark Bender</cp:lastModifiedBy>
  <cp:revision>8</cp:revision>
  <dcterms:created xsi:type="dcterms:W3CDTF">2020-11-20T21:00:25Z</dcterms:created>
  <dcterms:modified xsi:type="dcterms:W3CDTF">2021-01-11T14:18:38Z</dcterms:modified>
</cp:coreProperties>
</file>