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727C-C7FA-4107-8831-5863F9A93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DD525-4371-42A2-BBA1-D2EF13735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90F1-9D6C-428E-B7D2-BFF8D9A2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65883-4D2B-4F99-85D1-79AEDA9E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49876-713B-4E18-BC87-BBFEB3BA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BBFE-5FC6-4CC5-8FE2-AA561DDB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767F8-DDE6-4BF9-91EB-E3BAAA3CF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752A-F718-42AE-BDC7-0AD278D9C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8B443-119E-4070-BE42-75ED347C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D5E9A-3200-42A5-874F-5C5C3D3A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3575D-CCEF-4085-BE4C-AE7618919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14CCD-175A-4CDD-BC76-B768A0461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7C175-5437-4ECE-BD1D-5D38A81D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D51A5-C967-4025-8368-5099E3F2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54C78-AFC8-4A2A-BF79-789389ED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26B6-69D1-41EE-9F56-19601798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F849F-C8A0-484D-8B45-BC9522B9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123F6-FD3A-4FFE-B82A-85E13304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12959-E4C4-4462-BD13-F769262B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54541-1C5A-48EC-ABA7-BC5D02DE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6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A5EA-D709-4E38-8675-FEA95B866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3D0ED-DFAC-4DEF-9B99-F96D33F6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9E49E-28DC-4BEF-9D82-0A922264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5B5A-6961-4C90-B7C7-1DA0650C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80085-2821-46D0-94E7-0F121850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0E6BC-A92E-4BDD-9A2A-A2B8C1365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275CD-7CA8-48B9-9702-CDCE2DCE7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61564-1A33-4DEE-AF78-A962B6CBB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21106-9CEF-412C-BAFA-7533BE4F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CF76E-4D9E-496C-A126-94EB52EE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54146-7072-415C-B035-D38E8994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3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1BD6-7B40-4A82-91E8-DDFA3200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DED9E-4ADB-46C4-AE6C-BEDCF7348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9EB68-5535-463E-B078-280FFF7E4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FA951-44E8-44DF-8BAA-E3AD3D680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FC47F7-1473-40A1-B7CA-4EE240901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238D4-8F15-4BF2-B939-C24A0FF5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C8200-30CC-42D3-8743-E005D150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94815-7B29-4345-B242-462A7BF5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2FD25-71FB-4B13-8A81-4D48628D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E7506-06F0-4E05-B988-D4A3F4CF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F8D88-F59A-4865-BC06-D5D814F6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99762-D62A-4236-ABE1-EE3DA0F8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E6B8A-C057-40A0-A87E-6CBF411F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9544F-1C6A-44EA-9437-9DED0D20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66E0C-2C2D-42D8-8C7D-D1D42D79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7729-1BD3-4EE7-8F36-FC0085F67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8D38A-DB96-4D2C-8B3E-B76895B6E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472B2-57B5-46A7-8741-D6919424E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29180-19B3-49F1-B977-F339E3D1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67F14-7530-49AD-B409-DD7FDF17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70545-830F-42AF-AF9C-A5089D76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991F-D418-4153-99FD-66D02903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3773F-9BC4-4E52-BD3C-6CB5D8901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D3BB4-7A4C-4B10-810F-EF0A0F57E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36D1D-13EF-411E-8591-006D9597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2983A-3A29-4001-845B-A965C87C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BF7DB-9725-4F25-AED6-3086FB66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9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3D8D5-1ABE-4548-90F6-8C32BD1F3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ADEF5-9870-4C94-B0F4-2E6CB771A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7DCA0-14FE-4B80-9AE1-159853085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305E-98A9-4277-9A92-EE6C302EE6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AA136-DF68-478D-A72D-477B85511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9D54A-6DF1-41C2-BC84-9BE6451F6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DD81A-4710-44AB-8FDD-0ED8B360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4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A4B0-4F39-4B8A-BCDA-0E4D8E9FC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blipFill>
                  <a:blip r:embed="rId3"/>
                  <a:tile tx="0" ty="0" sx="100000" sy="100000" flip="none" algn="tl"/>
                </a:blipFill>
                <a:latin typeface="Modern Love" panose="04090805081005020601" pitchFamily="82" charset="0"/>
                <a:ea typeface="Yu Mincho" panose="020B0400000000000000" pitchFamily="18" charset="-128"/>
                <a:cs typeface="Vijaya" panose="020B0502040204020203" pitchFamily="18" charset="0"/>
              </a:rPr>
              <a:t>Awaiting the Already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ED47D-3C62-4356-A3FF-5C63989F8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blipFill>
                  <a:blip r:embed="rId3"/>
                  <a:tile tx="0" ty="0" sx="100000" sy="100000" flip="none" algn="tl"/>
                </a:blipFill>
                <a:latin typeface="Modern Love Caps" panose="04070805081001020A01" pitchFamily="82" charset="0"/>
                <a:ea typeface="Microsoft GothicNeo Light" panose="020B0503020000020004" pitchFamily="34" charset="-127"/>
                <a:cs typeface="Microsoft GothicNeo Light" panose="020B0503020000020004" pitchFamily="34" charset="-127"/>
              </a:rPr>
              <a:t>Advent 2020</a:t>
            </a:r>
          </a:p>
        </p:txBody>
      </p:sp>
    </p:spTree>
    <p:extLst>
      <p:ext uri="{BB962C8B-B14F-4D97-AF65-F5344CB8AC3E}">
        <p14:creationId xmlns:p14="http://schemas.microsoft.com/office/powerpoint/2010/main" val="136628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Modern Love</vt:lpstr>
      <vt:lpstr>Modern Love Caps</vt:lpstr>
      <vt:lpstr>Office Theme</vt:lpstr>
      <vt:lpstr>Awaiting the Already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Awaiting the Already</dc:title>
  <dc:creator>Mark Bender</dc:creator>
  <cp:lastModifiedBy>Mark Bender</cp:lastModifiedBy>
  <cp:revision>6</cp:revision>
  <dcterms:created xsi:type="dcterms:W3CDTF">2020-02-03T17:09:28Z</dcterms:created>
  <dcterms:modified xsi:type="dcterms:W3CDTF">2020-02-04T13:44:12Z</dcterms:modified>
</cp:coreProperties>
</file>