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96907-4CA7-791B-CE0B-FA69545AD8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524B6A-ABFB-8027-6A7F-59AE8DFF0A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A2F11C-6F68-92C7-E765-DF0BDB406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EEB93-8F33-4536-8B5D-F9950359EFE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877DD-8017-A3F0-CF35-6EF20DAD1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6DE332-A03D-90EF-B8A1-D1A65F2AF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49A6-A649-4541-B633-F709B63A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76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52555-B036-5D28-77AC-8DA99160E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069A14-3450-6B49-8072-A41D9E2A4D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37C93-20BB-9D9F-F6FE-409F4069A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EEB93-8F33-4536-8B5D-F9950359EFE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B4648-3168-F36F-9331-B3EF9E367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E3709-6C95-A90D-C4D9-490D5B228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49A6-A649-4541-B633-F709B63A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209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1B0E41-2003-6074-E195-CA5A8F49B6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6BF8DC-16E6-BF32-19DE-1A20045597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32251-6110-848D-A614-55783B7EA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EEB93-8F33-4536-8B5D-F9950359EFE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F0BAD4-712C-03F5-8585-EC093F60D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6757E-8B06-2B63-13F2-576CA37DB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49A6-A649-4541-B633-F709B63A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716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F9BA4-4B8C-B7AF-5C47-2B0218279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D78D3-B51C-5056-8DFA-2AB3180C7D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A392C-AB5D-38EA-E986-FDCB5BF7B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EEB93-8F33-4536-8B5D-F9950359EFE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F98F9D-D84F-FBFD-0058-0DB9592B6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B1FDF-D342-2BA8-800C-06E67FA33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49A6-A649-4541-B633-F709B63A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572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7FC2C-7D88-AC03-7F00-7D13AC444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B7B2AB-89AD-73BF-F0C4-7400BA435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DDE103-55C5-6999-027A-989DCFED2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EEB93-8F33-4536-8B5D-F9950359EFE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044F1-E4B9-4BCA-12FF-F9EFBD030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9D3124-EE12-D1B0-7C04-9F9356CB5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49A6-A649-4541-B633-F709B63A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36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192D2-3C8A-B2AD-30D1-4F78F15C3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09F25B-1A8C-3A35-03E1-4E982CCAA6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CAFD6-634D-9DB6-F973-BB5343E78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D1795B-DDCB-5613-B119-4AF65167E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EEB93-8F33-4536-8B5D-F9950359EFE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D6C69D-D633-B765-4A0B-5EB951A4C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6B9A93-5FA1-D666-73C0-6256F56BC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49A6-A649-4541-B633-F709B63A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215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01FDC-0817-C43D-63A8-09FAAB877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2B0AE4-DD5F-3A7E-E971-A88532404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326F66-AEEC-D952-EBE0-FBD0307B7E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D51735-F4B0-97EE-4F94-E76F137602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9B1E47-84B8-880D-6474-0141B642DA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6014AE-EF7C-BDA3-5D9E-F04A541B4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EEB93-8F33-4536-8B5D-F9950359EFE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5842C6-F066-40E7-5512-24C022D05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8EB384-2869-2E95-0C85-60B4EC4FD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49A6-A649-4541-B633-F709B63A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13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7B52B-E8D2-62B2-8207-330FCB651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199008-0C32-9FE2-E658-A69B567D8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EEB93-8F33-4536-8B5D-F9950359EFE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D031C1-BD23-6388-E673-8D3DA42C9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1B7CA4-A267-90E3-9BB4-D674620C2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49A6-A649-4541-B633-F709B63A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704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A2C0B2-D73D-9ED0-C880-F83A9C31E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EEB93-8F33-4536-8B5D-F9950359EFE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C9A1D5-8429-EA37-4C58-670D79708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A74BD2-6D63-5498-CB39-87C72056F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49A6-A649-4541-B633-F709B63A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955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2DE86-D80A-8945-67D7-A4F98FA0A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EB057-3241-BEDF-177E-50CC164D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D33913-ADEF-E358-B843-35D0DB429A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B95A2D-F071-B80D-5033-69639337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EEB93-8F33-4536-8B5D-F9950359EFE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1B0239-D5B8-7FB0-5143-8A8E83DFA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297D22-6E34-AEEE-7547-B1B0B67D7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49A6-A649-4541-B633-F709B63A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08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FE7CB-CCBD-9C7B-8117-340E09D60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4C7593-76EB-499A-0079-BAD3969AEA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52B47A-765E-DDCD-5606-0383B5FE59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ABBC73-19A6-B128-A7C9-C296B5559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EEB93-8F33-4536-8B5D-F9950359EFE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F89EFD-AD23-CAF2-163E-0EEAC8C8E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109151-DD90-4B64-24E7-E44522950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49A6-A649-4541-B633-F709B63A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899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CA2FD8-229B-EA97-4E33-91E6A13E1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CC50D0-618A-57A4-1E1B-352C1C904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EDE099-E26E-24A3-7A60-A384DEA282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EEB93-8F33-4536-8B5D-F9950359EFE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1BE6DE-4A3C-9299-B981-48F6F0589E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0FE1B-F43B-E342-B82E-91709A3741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49A6-A649-4541-B633-F709B63A7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79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AA2AE-B1E6-625D-81C8-3F6D043674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1596" y="1677971"/>
            <a:ext cx="6740165" cy="2378748"/>
          </a:xfrm>
        </p:spPr>
        <p:txBody>
          <a:bodyPr>
            <a:noAutofit/>
          </a:bodyPr>
          <a:lstStyle/>
          <a:p>
            <a:r>
              <a:rPr lang="en-US" sz="175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stanty Cortez" panose="02000506000000020003" pitchFamily="2" charset="0"/>
              </a:rPr>
              <a:t>Christmas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351D1D-4F48-31A5-6991-60B50C98D5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68718" y="1727833"/>
            <a:ext cx="3308809" cy="857840"/>
          </a:xfrm>
        </p:spPr>
        <p:txBody>
          <a:bodyPr>
            <a:normAutofit/>
          </a:bodyPr>
          <a:lstStyle/>
          <a:p>
            <a:r>
              <a:rPr lang="en-US" sz="4400" cap="all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igh Tower Text" panose="02040502050506030303" pitchFamily="18" charset="0"/>
              </a:rPr>
              <a:t>The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4567C48-89AF-53DA-F279-2C26F8FBF8C9}"/>
              </a:ext>
            </a:extLst>
          </p:cNvPr>
          <p:cNvSpPr txBox="1">
            <a:spLocks/>
          </p:cNvSpPr>
          <p:nvPr/>
        </p:nvSpPr>
        <p:spPr>
          <a:xfrm>
            <a:off x="2088037" y="3493375"/>
            <a:ext cx="3827282" cy="1126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cap="all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igh Tower Text" panose="02040502050506030303" pitchFamily="18" charset="0"/>
              </a:rPr>
              <a:t>code</a:t>
            </a:r>
          </a:p>
        </p:txBody>
      </p:sp>
      <p:pic>
        <p:nvPicPr>
          <p:cNvPr id="8" name="Picture 7" descr="Text, logo&#10;&#10;Description automatically generated">
            <a:extLst>
              <a:ext uri="{FF2B5EF4-FFF2-40B4-BE49-F238E27FC236}">
                <a16:creationId xmlns:a16="http://schemas.microsoft.com/office/drawing/2014/main" id="{A1C6D505-7EEA-9214-8301-15CFC9EA15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5255" y="5671502"/>
            <a:ext cx="895639" cy="106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264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AA2AE-B1E6-625D-81C8-3F6D043674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2802" y="2343211"/>
            <a:ext cx="7192651" cy="2378748"/>
          </a:xfrm>
        </p:spPr>
        <p:txBody>
          <a:bodyPr>
            <a:noAutofit/>
          </a:bodyPr>
          <a:lstStyle/>
          <a:p>
            <a:r>
              <a:rPr lang="en-US" sz="175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stanty Cortez" panose="02000506000000020003" pitchFamily="2" charset="0"/>
              </a:rPr>
              <a:t>de Navidad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4567C48-89AF-53DA-F279-2C26F8FBF8C9}"/>
              </a:ext>
            </a:extLst>
          </p:cNvPr>
          <p:cNvSpPr txBox="1">
            <a:spLocks/>
          </p:cNvSpPr>
          <p:nvPr/>
        </p:nvSpPr>
        <p:spPr>
          <a:xfrm>
            <a:off x="937964" y="1885826"/>
            <a:ext cx="5882326" cy="1126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cap="all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igh Tower Text" panose="02040502050506030303" pitchFamily="18" charset="0"/>
              </a:rPr>
              <a:t>la clave</a:t>
            </a:r>
          </a:p>
        </p:txBody>
      </p:sp>
      <p:pic>
        <p:nvPicPr>
          <p:cNvPr id="8" name="Picture 7" descr="Text, logo&#10;&#10;Description automatically generated">
            <a:extLst>
              <a:ext uri="{FF2B5EF4-FFF2-40B4-BE49-F238E27FC236}">
                <a16:creationId xmlns:a16="http://schemas.microsoft.com/office/drawing/2014/main" id="{A1C6D505-7EEA-9214-8301-15CFC9EA15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5255" y="5671502"/>
            <a:ext cx="895639" cy="106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090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High Tower Text</vt:lpstr>
      <vt:lpstr>Rastanty Cortez</vt:lpstr>
      <vt:lpstr>Office Theme</vt:lpstr>
      <vt:lpstr>Christmas</vt:lpstr>
      <vt:lpstr>de Navidad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Christmas</dc:title>
  <dc:creator>Mark Bender</dc:creator>
  <cp:lastModifiedBy>Mark Bender</cp:lastModifiedBy>
  <cp:revision>4</cp:revision>
  <dcterms:created xsi:type="dcterms:W3CDTF">2022-06-02T15:08:05Z</dcterms:created>
  <dcterms:modified xsi:type="dcterms:W3CDTF">2022-08-15T13:32:43Z</dcterms:modified>
</cp:coreProperties>
</file>